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5072534"/>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05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05</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765987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06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05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06</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екпіні 18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a:t>
            </a:r>
            <a:r>
              <a:rPr lang="en-US" sz="1100" dirty="0">
                <a:latin typeface="Times New Roman" panose="02020603050405020304" pitchFamily="18" charset="0"/>
                <a:cs typeface="Times New Roman" panose="02020603050405020304" pitchFamily="18" charset="0"/>
              </a:rPr>
              <a:t>1</a:t>
            </a:r>
            <a:r>
              <a:rPr lang="ru-RU" sz="1100" dirty="0">
                <a:latin typeface="Times New Roman" panose="02020603050405020304" pitchFamily="18" charset="0"/>
                <a:cs typeface="Times New Roman" panose="02020603050405020304" pitchFamily="18" charset="0"/>
              </a:rPr>
              <a:t>2</a:t>
            </a:r>
            <a:r>
              <a:rPr lang="en-US" sz="1100" dirty="0">
                <a:latin typeface="Times New Roman" panose="02020603050405020304" pitchFamily="18" charset="0"/>
                <a:cs typeface="Times New Roman" panose="02020603050405020304" pitchFamily="18" charset="0"/>
              </a:rPr>
              <a:t>-1</a:t>
            </a:r>
            <a:r>
              <a:rPr lang="ru-RU" sz="1100" dirty="0">
                <a:latin typeface="Times New Roman" panose="02020603050405020304" pitchFamily="18" charset="0"/>
                <a:cs typeface="Times New Roman" panose="02020603050405020304" pitchFamily="18" charset="0"/>
              </a:rPr>
              <a:t>4</a:t>
            </a:r>
            <a:r>
              <a:rPr lang="kk-KZ" sz="1100" dirty="0">
                <a:latin typeface="Times New Roman" panose="02020603050405020304" pitchFamily="18" charset="0"/>
                <a:cs typeface="Times New Roman" panose="02020603050405020304" pitchFamily="18" charset="0"/>
              </a:rPr>
              <a:t>, күндіз 2</a:t>
            </a:r>
            <a:r>
              <a:rPr lang="ru-RU" sz="1100" dirty="0">
                <a:latin typeface="Times New Roman" panose="02020603050405020304" pitchFamily="18" charset="0"/>
                <a:cs typeface="Times New Roman" panose="02020603050405020304" pitchFamily="18" charset="0"/>
              </a:rPr>
              <a:t>3</a:t>
            </a:r>
            <a:r>
              <a:rPr lang="kk-KZ" sz="1100" dirty="0">
                <a:latin typeface="Times New Roman" panose="02020603050405020304" pitchFamily="18" charset="0"/>
                <a:cs typeface="Times New Roman" panose="02020603050405020304" pitchFamily="18" charset="0"/>
              </a:rPr>
              <a:t>-2</a:t>
            </a:r>
            <a:r>
              <a:rPr lang="ru-RU" sz="1100" dirty="0">
                <a:latin typeface="Times New Roman" panose="02020603050405020304" pitchFamily="18" charset="0"/>
                <a:cs typeface="Times New Roman" panose="02020603050405020304" pitchFamily="18" charset="0"/>
              </a:rPr>
              <a:t>5</a:t>
            </a:r>
            <a:r>
              <a:rPr lang="kk-KZ" sz="1100" dirty="0">
                <a:latin typeface="Times New Roman" panose="02020603050405020304" pitchFamily="18" charset="0"/>
                <a:cs typeface="Times New Roman" panose="02020603050405020304" pitchFamily="18" charset="0"/>
              </a:rPr>
              <a:t>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07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06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07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8</a:t>
            </a:r>
            <a:r>
              <a:rPr lang="en-US" sz="1100" dirty="0">
                <a:latin typeface="Times New Roman" panose="02020603050405020304" pitchFamily="18" charset="0"/>
                <a:cs typeface="Times New Roman" panose="02020603050405020304" pitchFamily="18" charset="0"/>
              </a:rPr>
              <a:t>-1</a:t>
            </a:r>
            <a:r>
              <a:rPr lang="ru-RU" sz="1100" dirty="0">
                <a:latin typeface="Times New Roman" panose="02020603050405020304" pitchFamily="18" charset="0"/>
                <a:cs typeface="Times New Roman" panose="02020603050405020304" pitchFamily="18" charset="0"/>
              </a:rPr>
              <a:t>0</a:t>
            </a:r>
            <a:r>
              <a:rPr lang="kk-KZ" sz="1100" dirty="0">
                <a:latin typeface="Times New Roman" panose="02020603050405020304" pitchFamily="18" charset="0"/>
                <a:cs typeface="Times New Roman" panose="02020603050405020304" pitchFamily="18" charset="0"/>
              </a:rPr>
              <a:t>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sz="1100" b="1" dirty="0">
                <a:solidFill>
                  <a:srgbClr val="000000"/>
                </a:solidFill>
                <a:latin typeface="Times New Roman" panose="02020603050405020304" pitchFamily="18" charset="0"/>
              </a:rPr>
              <a:t>жиналу</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53292</TotalTime>
  <Words>610</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7663</cp:revision>
  <cp:lastPrinted>2025-07-15T07:11:11Z</cp:lastPrinted>
  <dcterms:created xsi:type="dcterms:W3CDTF">2018-03-27T06:03:00Z</dcterms:created>
  <dcterms:modified xsi:type="dcterms:W3CDTF">2026-05-05T06:02:47Z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